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04C5AA-8A49-4052-80DC-AAF3DA8EB19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DF4C43-6BD5-48DE-967C-F75C1BE2C591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Filosofia e </a:t>
            </a:r>
            <a:r>
              <a:rPr lang="en-US" sz="7200" dirty="0" err="1" smtClean="0"/>
              <a:t>Religião</a:t>
            </a:r>
            <a:endParaRPr lang="pt-BR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Relações</a:t>
            </a:r>
            <a:r>
              <a:rPr lang="en-US" sz="3600" dirty="0" smtClean="0"/>
              <a:t> entre Filosofia, </a:t>
            </a:r>
            <a:r>
              <a:rPr lang="en-US" sz="3600" dirty="0" err="1" smtClean="0"/>
              <a:t>Mitologia</a:t>
            </a:r>
            <a:r>
              <a:rPr lang="en-US" sz="3600" dirty="0" smtClean="0"/>
              <a:t> e </a:t>
            </a:r>
            <a:r>
              <a:rPr lang="en-US" sz="3600" dirty="0" err="1" smtClean="0"/>
              <a:t>Religião</a:t>
            </a:r>
            <a:r>
              <a:rPr lang="en-US" sz="3600" dirty="0" smtClean="0"/>
              <a:t>.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dirty="0" smtClean="0"/>
              <a:t>DIFERENÇAS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FILÓSOFO</a:t>
            </a:r>
            <a:endParaRPr lang="pt-BR" sz="40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RELIGIOSO</a:t>
            </a:r>
            <a:endParaRPr lang="pt-BR" dirty="0"/>
          </a:p>
        </p:txBody>
      </p:sp>
      <p:pic>
        <p:nvPicPr>
          <p:cNvPr id="1026" name="Picture 2" descr="Resultado de imagem para imagens representativas da filosofi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08" y="2924944"/>
            <a:ext cx="4040188" cy="229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representação da religião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532856"/>
            <a:ext cx="29622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759743"/>
            <a:ext cx="2743200" cy="1162050"/>
          </a:xfrm>
        </p:spPr>
        <p:txBody>
          <a:bodyPr/>
          <a:lstStyle/>
          <a:p>
            <a:pPr algn="ctr"/>
            <a:r>
              <a:rPr lang="pt-BR" sz="4000" dirty="0" smtClean="0"/>
              <a:t>IMMANUEL KANT </a:t>
            </a:r>
            <a:endParaRPr lang="pt-BR" sz="40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921793"/>
            <a:ext cx="2743200" cy="45720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pt-BR" sz="4000" dirty="0" smtClean="0"/>
              <a:t> </a:t>
            </a:r>
            <a:r>
              <a:rPr lang="pt-BR" sz="3200" dirty="0"/>
              <a:t>22 de abril de </a:t>
            </a:r>
            <a:r>
              <a:rPr lang="pt-BR" sz="3200" dirty="0" smtClean="0"/>
              <a:t>1724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pt-BR" sz="3200" dirty="0" smtClean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pt-BR" sz="3200" dirty="0"/>
              <a:t>12 de fevereiro de 1804</a:t>
            </a:r>
          </a:p>
        </p:txBody>
      </p:sp>
      <p:pic>
        <p:nvPicPr>
          <p:cNvPr id="1026" name="Picture 2" descr="Immanuel Kan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0768"/>
            <a:ext cx="3227294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8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pt-BR" dirty="0" smtClean="0"/>
              <a:t>FILOSOFIA E RELIGIÃO</a:t>
            </a:r>
            <a:endParaRPr lang="pt-BR" dirty="0"/>
          </a:p>
        </p:txBody>
      </p:sp>
      <p:pic>
        <p:nvPicPr>
          <p:cNvPr id="2050" name="Picture 2" descr="Resultado de imagem para simbolos religioso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20888"/>
            <a:ext cx="3601913" cy="358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m para simbolos filosofi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33619"/>
            <a:ext cx="3960440" cy="396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35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pt-BR" dirty="0" smtClean="0"/>
              <a:t>RAZÃO PURA</a:t>
            </a:r>
            <a:endParaRPr lang="pt-BR" dirty="0"/>
          </a:p>
        </p:txBody>
      </p:sp>
      <p:pic>
        <p:nvPicPr>
          <p:cNvPr id="3074" name="Picture 2" descr="Resultado de imagem para simbolos filosofia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3191215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m para simbolo do illuminati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52936"/>
            <a:ext cx="365267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9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pt-BR" dirty="0" smtClean="0"/>
              <a:t>MITO E RELIGIÃO</a:t>
            </a:r>
            <a:endParaRPr lang="pt-BR" dirty="0"/>
          </a:p>
        </p:txBody>
      </p:sp>
      <p:pic>
        <p:nvPicPr>
          <p:cNvPr id="4098" name="Picture 2" descr="Resultado de imagem para simbolo do MITO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24717"/>
            <a:ext cx="52387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m relacionada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651" y="3324717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6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pt-BR" dirty="0" smtClean="0"/>
              <a:t>DIFERENÇAS II</a:t>
            </a:r>
            <a:endParaRPr lang="pt-BR" dirty="0"/>
          </a:p>
        </p:txBody>
      </p:sp>
      <p:pic>
        <p:nvPicPr>
          <p:cNvPr id="5122" name="Picture 2" descr="Imagem relacionada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46085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67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pt-BR" dirty="0" smtClean="0"/>
              <a:t>CONCLUSÃO</a:t>
            </a:r>
            <a:endParaRPr lang="pt-BR" dirty="0"/>
          </a:p>
        </p:txBody>
      </p:sp>
      <p:pic>
        <p:nvPicPr>
          <p:cNvPr id="6146" name="Picture 2" descr="Resultado de imagem para simbolos religiosos tumblr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815" y="2132856"/>
            <a:ext cx="3912369" cy="393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2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38</Words>
  <Application>Microsoft Office PowerPoint</Application>
  <PresentationFormat>Apresentação na tela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Wingdings</vt:lpstr>
      <vt:lpstr>Wingdings 2</vt:lpstr>
      <vt:lpstr>Fluxo</vt:lpstr>
      <vt:lpstr>Filosofia e Religião</vt:lpstr>
      <vt:lpstr>DIFERENÇAS</vt:lpstr>
      <vt:lpstr>IMMANUEL KANT </vt:lpstr>
      <vt:lpstr>FILOSOFIA E RELIGIÃO</vt:lpstr>
      <vt:lpstr>RAZÃO PURA</vt:lpstr>
      <vt:lpstr>MITO E RELIGIÃO</vt:lpstr>
      <vt:lpstr>DIFERENÇAS II</vt:lpstr>
      <vt:lpstr>CONCLUSÃO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 e Religião</dc:title>
  <dc:creator>Note-1</dc:creator>
  <cp:lastModifiedBy>Usuário do Windows</cp:lastModifiedBy>
  <cp:revision>10</cp:revision>
  <dcterms:created xsi:type="dcterms:W3CDTF">2017-08-20T18:22:39Z</dcterms:created>
  <dcterms:modified xsi:type="dcterms:W3CDTF">2017-08-22T21:51:53Z</dcterms:modified>
</cp:coreProperties>
</file>